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85" r:id="rId143"/>
    <p:sldId id="486" r:id="rId144"/>
    <p:sldId id="487" r:id="rId145"/>
    <p:sldId id="488" r:id="rId146"/>
    <p:sldId id="489" r:id="rId147"/>
    <p:sldId id="471" r:id="rId148"/>
    <p:sldId id="472" r:id="rId149"/>
    <p:sldId id="374" r:id="rId150"/>
    <p:sldId id="375" r:id="rId151"/>
    <p:sldId id="376" r:id="rId152"/>
    <p:sldId id="377" r:id="rId153"/>
    <p:sldId id="378" r:id="rId154"/>
    <p:sldId id="379" r:id="rId155"/>
    <p:sldId id="380" r:id="rId156"/>
    <p:sldId id="335" r:id="rId157"/>
    <p:sldId id="336" r:id="rId158"/>
    <p:sldId id="345" r:id="rId1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66" d="100"/>
          <a:sy n="66" d="100"/>
        </p:scale>
        <p:origin x="1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8EA7CF-6E11-B797-3090-7B96469C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06933"/>
              </p:ext>
            </p:extLst>
          </p:nvPr>
        </p:nvGraphicFramePr>
        <p:xfrm>
          <a:off x="8161336" y="876603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6449E5E-15FF-0504-2532-3E4DA6F2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24244"/>
              </p:ext>
            </p:extLst>
          </p:nvPr>
        </p:nvGraphicFramePr>
        <p:xfrm>
          <a:off x="2656574" y="5524583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2D0931-FBB5-7395-55BB-287F74A5E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5545"/>
              </p:ext>
            </p:extLst>
          </p:nvPr>
        </p:nvGraphicFramePr>
        <p:xfrm>
          <a:off x="5178394" y="5524583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4441BC3-F168-E693-D254-531CB9EB4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342394"/>
              </p:ext>
            </p:extLst>
          </p:nvPr>
        </p:nvGraphicFramePr>
        <p:xfrm>
          <a:off x="7709838" y="5524583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46195"/>
              </p:ext>
            </p:extLst>
          </p:nvPr>
        </p:nvGraphicFramePr>
        <p:xfrm>
          <a:off x="125130" y="868118"/>
          <a:ext cx="733836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 = K x K 2D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대각선 이후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행을 제외하고 나머지는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변환행렬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행은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역순으로 종속되는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계수를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354" y="4185558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688" y="4569501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688" y="5667120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922770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40184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22451</TotalTime>
  <Words>61926</Words>
  <Application>Microsoft Office PowerPoint</Application>
  <PresentationFormat>와이드스크린</PresentationFormat>
  <Paragraphs>8212</Paragraphs>
  <Slides>158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158</vt:i4>
      </vt:variant>
    </vt:vector>
  </HeadingPairs>
  <TitlesOfParts>
    <vt:vector size="164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664</cp:revision>
  <dcterms:created xsi:type="dcterms:W3CDTF">2023-11-29T11:04:36Z</dcterms:created>
  <dcterms:modified xsi:type="dcterms:W3CDTF">2024-03-09T16:45:51Z</dcterms:modified>
</cp:coreProperties>
</file>